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CED0-572D-4B22-A95D-91B48C486A30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733B-01B9-4BFF-B0AC-4D1449156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8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2CED0-572D-4B22-A95D-91B48C486A30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0733B-01B9-4BFF-B0AC-4D1449156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5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MTAC Mail Prep &amp; Entry </a:t>
            </a:r>
            <a:b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Focus Group Sessions </a:t>
            </a:r>
            <a:b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7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December 6, 2017</a:t>
            </a:r>
            <a:endParaRPr lang="en-US" sz="27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56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80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MTE Update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85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MTE Inventory Status</a:t>
            </a:r>
            <a:endParaRPr lang="en-US" sz="28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56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00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Open Discussion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08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MTAC Mail Prep &amp; Entry </a:t>
            </a:r>
            <a:b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First Class Mail Session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95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04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Remittance Mail </a:t>
            </a:r>
            <a:b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Caller Visibility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02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Caller Visibility</a:t>
            </a:r>
            <a:endParaRPr lang="en-US" sz="28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20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Customer/Supplier Agreements (CSA)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23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MTAC Mail Prep &amp; Entry </a:t>
            </a:r>
            <a:b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Packages Session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41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CSA Project Update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34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MTE Update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37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MTE Inventory Status</a:t>
            </a:r>
            <a:endParaRPr lang="en-US" sz="28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11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07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Open Discussion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12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MTAC Mail Prep &amp; Entry </a:t>
            </a:r>
            <a:b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Periodicals Session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88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Agenda</a:t>
            </a:r>
            <a:endParaRPr lang="en-US" sz="28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36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Action Items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90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Bundle Breakage Update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95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68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Agenda</a:t>
            </a:r>
            <a:endParaRPr lang="en-US" sz="28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11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Mail Prep &amp; Entry Updates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76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Work Group 180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21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“NEWS” Designation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35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56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Unlidded Flat Trays</a:t>
            </a:r>
            <a:b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541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593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Periodicals Training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890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Periodicals Training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782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Structured Releases</a:t>
            </a:r>
            <a:b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(L008 – 3Digit Scheme Bundles)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587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77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Delivery Discussion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861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282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FAST Update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584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 Closeout Data Issue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143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 Help Desk Tickets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785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 Help Desk Tickets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182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 Communications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513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Planned Improvements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01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MTE Update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220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MTE Inventory Status</a:t>
            </a:r>
            <a:endParaRPr lang="en-US" sz="28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677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06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14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Open Discussion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293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MTAC Mail Prep &amp; Entry </a:t>
            </a:r>
            <a:b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USPS Marketing Mail™ Session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850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912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Bundle Breakage Update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229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445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Work Group 180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262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FAST Update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357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 Closeout Data Issue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066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 Help Desk Tickets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591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 Help Desk Tickets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70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357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 Communications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225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Planned Improvements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579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MTE Update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040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MTE Inventory Status</a:t>
            </a:r>
            <a:endParaRPr lang="en-US" sz="28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53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161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Open Discussion 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44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37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Update on UAA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06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Peak Readiness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17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On-screen Show (4:3)</PresentationFormat>
  <Paragraphs>51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MTAC Mail Prep &amp; Entry  Focus Group Sessions  December 6, 2017</vt:lpstr>
      <vt:lpstr>MTAC Mail Prep &amp; Entry  Packages Session </vt:lpstr>
      <vt:lpstr>Agenda</vt:lpstr>
      <vt:lpstr>Delivery Discussion </vt:lpstr>
      <vt:lpstr>PowerPoint Presentation</vt:lpstr>
      <vt:lpstr>PowerPoint Presentation</vt:lpstr>
      <vt:lpstr>PowerPoint Presentation</vt:lpstr>
      <vt:lpstr>Update on UAA</vt:lpstr>
      <vt:lpstr>Peak Readiness</vt:lpstr>
      <vt:lpstr>PowerPoint Presentation</vt:lpstr>
      <vt:lpstr>MTE Update </vt:lpstr>
      <vt:lpstr>MTE Inventory Status</vt:lpstr>
      <vt:lpstr>PowerPoint Presentation</vt:lpstr>
      <vt:lpstr>Open Discussion </vt:lpstr>
      <vt:lpstr>MTAC Mail Prep &amp; Entry  First Class Mail Session </vt:lpstr>
      <vt:lpstr>Agenda</vt:lpstr>
      <vt:lpstr>Remittance Mail  Caller Visibility</vt:lpstr>
      <vt:lpstr>Caller Visibility</vt:lpstr>
      <vt:lpstr>Customer/Supplier Agreements (CSA) </vt:lpstr>
      <vt:lpstr>CSA Project Update</vt:lpstr>
      <vt:lpstr>MTE Update </vt:lpstr>
      <vt:lpstr>MTE Inventory Status</vt:lpstr>
      <vt:lpstr>PowerPoint Presentation</vt:lpstr>
      <vt:lpstr>Open Discussion </vt:lpstr>
      <vt:lpstr>MTAC Mail Prep &amp; Entry  Periodicals Session </vt:lpstr>
      <vt:lpstr>Agenda</vt:lpstr>
      <vt:lpstr>Action Items</vt:lpstr>
      <vt:lpstr>Bundle Breakage Update</vt:lpstr>
      <vt:lpstr>PowerPoint Presentation</vt:lpstr>
      <vt:lpstr>Mail Prep &amp; Entry Updates</vt:lpstr>
      <vt:lpstr>Work Group 180</vt:lpstr>
      <vt:lpstr>“NEWS” Designation</vt:lpstr>
      <vt:lpstr>PowerPoint Presentation</vt:lpstr>
      <vt:lpstr>Unlidded Flat Trays </vt:lpstr>
      <vt:lpstr>PowerPoint Presentation</vt:lpstr>
      <vt:lpstr>Periodicals Training</vt:lpstr>
      <vt:lpstr>Periodicals Training</vt:lpstr>
      <vt:lpstr>Structured Releases (L008 – 3Digit Scheme Bundles)</vt:lpstr>
      <vt:lpstr>PowerPoint Presentation</vt:lpstr>
      <vt:lpstr>PowerPoint Presentation</vt:lpstr>
      <vt:lpstr>FAST Update</vt:lpstr>
      <vt:lpstr>FAST Closeout Data Issue</vt:lpstr>
      <vt:lpstr>FAST Help Desk Tickets</vt:lpstr>
      <vt:lpstr>FAST Help Desk Tickets</vt:lpstr>
      <vt:lpstr>FAST Communications</vt:lpstr>
      <vt:lpstr>Planned Improvements</vt:lpstr>
      <vt:lpstr>MTE Update </vt:lpstr>
      <vt:lpstr>MTE Inventory Status</vt:lpstr>
      <vt:lpstr>PowerPoint Presentation</vt:lpstr>
      <vt:lpstr>Open Discussion </vt:lpstr>
      <vt:lpstr>MTAC Mail Prep &amp; Entry  USPS Marketing Mail™ Session </vt:lpstr>
      <vt:lpstr>Agenda</vt:lpstr>
      <vt:lpstr>Bundle Breakage Update</vt:lpstr>
      <vt:lpstr>PowerPoint Presentation</vt:lpstr>
      <vt:lpstr>Work Group 180</vt:lpstr>
      <vt:lpstr>FAST Update</vt:lpstr>
      <vt:lpstr>FAST Closeout Data Issue</vt:lpstr>
      <vt:lpstr>FAST Help Desk Tickets</vt:lpstr>
      <vt:lpstr>FAST Help Desk Tickets</vt:lpstr>
      <vt:lpstr>FAST Communications</vt:lpstr>
      <vt:lpstr>Planned Improvements</vt:lpstr>
      <vt:lpstr>MTE Update </vt:lpstr>
      <vt:lpstr>MTE Inventory Status</vt:lpstr>
      <vt:lpstr>PowerPoint Presentation</vt:lpstr>
      <vt:lpstr>Open Discussion </vt:lpstr>
    </vt:vector>
  </TitlesOfParts>
  <Company>US Postal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MTAC Mail Prep &amp; Entry  Focus Group Sessions  December 6, 2017</dc:title>
  <dc:creator>Rivera, Christian M - Washington, DC</dc:creator>
  <cp:lastModifiedBy>Rivera, Christian M - Washington, DC</cp:lastModifiedBy>
  <cp:revision>1</cp:revision>
  <dcterms:created xsi:type="dcterms:W3CDTF">2017-12-11T14:04:36Z</dcterms:created>
  <dcterms:modified xsi:type="dcterms:W3CDTF">2017-12-11T14:04:36Z</dcterms:modified>
</cp:coreProperties>
</file>